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Schoolbook" panose="020406040505050203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5555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 del álbum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28601" y="3962400"/>
            <a:ext cx="8298485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3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453735" y="518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endParaRPr sz="3200" b="0" i="1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133600" y="5133975"/>
            <a:ext cx="6386946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6096000" y="1600200"/>
            <a:ext cx="2286000" cy="2286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76843" y="186904"/>
            <a:ext cx="8763000" cy="6213895"/>
          </a:xfrm>
          <a:prstGeom prst="rect">
            <a:avLst/>
          </a:prstGeom>
          <a:noFill/>
          <a:ln w="9525" cap="rnd" cmpd="sng">
            <a:solidFill>
              <a:srgbClr val="6C6C6C"/>
            </a:solidFill>
            <a:prstDash val="dash"/>
            <a:round/>
            <a:headEnd type="none" w="med" len="med"/>
            <a:tailEnd type="none" w="med" len="med"/>
          </a:ln>
          <a:effectLst>
            <a:outerShdw blurRad="25399" dist="12700" dir="5400000" algn="tl" rotWithShape="0">
              <a:schemeClr val="dk1">
                <a:alpha val="60000"/>
              </a:scheme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 b="0" i="0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: en horizontal con título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4648200" y="1676400"/>
            <a:ext cx="4038599" cy="302894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3"/>
          </p:nvPr>
        </p:nvSpPr>
        <p:spPr>
          <a:xfrm>
            <a:off x="457200" y="1676400"/>
            <a:ext cx="4038599" cy="302894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4857750"/>
            <a:ext cx="4038599" cy="1238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648200" y="4857750"/>
            <a:ext cx="4038599" cy="1238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: mixto con títul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5141976" y="381000"/>
            <a:ext cx="3773423" cy="2830067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3"/>
          </p:nvPr>
        </p:nvSpPr>
        <p:spPr>
          <a:xfrm>
            <a:off x="454152" y="381000"/>
            <a:ext cx="4462272" cy="5949696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141976" y="3352800"/>
            <a:ext cx="3773424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: en vertical con título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228600" y="1066800"/>
            <a:ext cx="2743199" cy="3657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3"/>
          </p:nvPr>
        </p:nvSpPr>
        <p:spPr>
          <a:xfrm>
            <a:off x="3200400" y="1066800"/>
            <a:ext cx="2743199" cy="3657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4"/>
          </p:nvPr>
        </p:nvSpPr>
        <p:spPr>
          <a:xfrm>
            <a:off x="6172200" y="1066800"/>
            <a:ext cx="2743199" cy="3657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28600" y="4876800"/>
            <a:ext cx="2743199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5"/>
          </p:nvPr>
        </p:nvSpPr>
        <p:spPr>
          <a:xfrm>
            <a:off x="3200400" y="4876800"/>
            <a:ext cx="2743199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6"/>
          </p:nvPr>
        </p:nvSpPr>
        <p:spPr>
          <a:xfrm>
            <a:off x="6172200" y="4876800"/>
            <a:ext cx="2743199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: en horizontal con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4663439" y="3403823"/>
            <a:ext cx="4023360" cy="301751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3"/>
          </p:nvPr>
        </p:nvSpPr>
        <p:spPr>
          <a:xfrm>
            <a:off x="457200" y="3403823"/>
            <a:ext cx="4023360" cy="301751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4"/>
          </p:nvPr>
        </p:nvSpPr>
        <p:spPr>
          <a:xfrm>
            <a:off x="4663439" y="228600"/>
            <a:ext cx="4023360" cy="301751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4023360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: mixt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>
            <a:off x="5067300" y="3436619"/>
            <a:ext cx="3649899" cy="2889504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pic" idx="3"/>
          </p:nvPr>
        </p:nvSpPr>
        <p:spPr>
          <a:xfrm>
            <a:off x="426720" y="384047"/>
            <a:ext cx="4457700" cy="59435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idx="4"/>
          </p:nvPr>
        </p:nvSpPr>
        <p:spPr>
          <a:xfrm>
            <a:off x="5067300" y="389332"/>
            <a:ext cx="3657600" cy="288726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: en vertical con título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2229297" y="228600"/>
            <a:ext cx="2285214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3"/>
          </p:nvPr>
        </p:nvSpPr>
        <p:spPr>
          <a:xfrm>
            <a:off x="2229297" y="3365392"/>
            <a:ext cx="2285214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4"/>
          </p:nvPr>
        </p:nvSpPr>
        <p:spPr>
          <a:xfrm>
            <a:off x="4672217" y="228600"/>
            <a:ext cx="2286000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5"/>
          </p:nvPr>
        </p:nvSpPr>
        <p:spPr>
          <a:xfrm>
            <a:off x="4667696" y="3365392"/>
            <a:ext cx="2285214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00496" y="12954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6"/>
          </p:nvPr>
        </p:nvSpPr>
        <p:spPr>
          <a:xfrm>
            <a:off x="7086600" y="12954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7"/>
          </p:nvPr>
        </p:nvSpPr>
        <p:spPr>
          <a:xfrm>
            <a:off x="400496" y="33528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8"/>
          </p:nvPr>
        </p:nvSpPr>
        <p:spPr>
          <a:xfrm>
            <a:off x="7086600" y="33528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: en horizontal con título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926820" y="533400"/>
            <a:ext cx="3653297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26820" y="6172200"/>
            <a:ext cx="3657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3"/>
          </p:nvPr>
        </p:nvSpPr>
        <p:spPr>
          <a:xfrm>
            <a:off x="4660621" y="533400"/>
            <a:ext cx="3657600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4"/>
          </p:nvPr>
        </p:nvSpPr>
        <p:spPr>
          <a:xfrm>
            <a:off x="926820" y="3352800"/>
            <a:ext cx="3657600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5"/>
          </p:nvPr>
        </p:nvSpPr>
        <p:spPr>
          <a:xfrm>
            <a:off x="4660621" y="3352800"/>
            <a:ext cx="3657600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6"/>
          </p:nvPr>
        </p:nvSpPr>
        <p:spPr>
          <a:xfrm>
            <a:off x="926820" y="152400"/>
            <a:ext cx="3657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7"/>
          </p:nvPr>
        </p:nvSpPr>
        <p:spPr>
          <a:xfrm>
            <a:off x="4660621" y="6172200"/>
            <a:ext cx="3657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8"/>
          </p:nvPr>
        </p:nvSpPr>
        <p:spPr>
          <a:xfrm>
            <a:off x="4660621" y="152400"/>
            <a:ext cx="36576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lt1"/>
              </a:buClr>
              <a:buFont typeface="Century Schoolbook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: en vertical con título gran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pic" idx="2"/>
          </p:nvPr>
        </p:nvSpPr>
        <p:spPr>
          <a:xfrm>
            <a:off x="152400" y="1524000"/>
            <a:ext cx="2106984" cy="2809311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pic" idx="3"/>
          </p:nvPr>
        </p:nvSpPr>
        <p:spPr>
          <a:xfrm>
            <a:off x="4546600" y="1524000"/>
            <a:ext cx="2106984" cy="2809311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4"/>
          </p:nvPr>
        </p:nvSpPr>
        <p:spPr>
          <a:xfrm>
            <a:off x="2349059" y="1524000"/>
            <a:ext cx="2106984" cy="2809311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5"/>
          </p:nvPr>
        </p:nvSpPr>
        <p:spPr>
          <a:xfrm>
            <a:off x="6740165" y="1524000"/>
            <a:ext cx="2106984" cy="2809311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52400" y="4495800"/>
            <a:ext cx="8763000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: 1 en vertical y 3 en horizontal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pic" idx="2"/>
          </p:nvPr>
        </p:nvSpPr>
        <p:spPr>
          <a:xfrm>
            <a:off x="685800" y="257664"/>
            <a:ext cx="4617720" cy="6172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3"/>
          </p:nvPr>
        </p:nvSpPr>
        <p:spPr>
          <a:xfrm>
            <a:off x="5788848" y="257664"/>
            <a:ext cx="2438401" cy="18288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4"/>
          </p:nvPr>
        </p:nvSpPr>
        <p:spPr>
          <a:xfrm>
            <a:off x="5788848" y="2432657"/>
            <a:ext cx="2438401" cy="18288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5"/>
          </p:nvPr>
        </p:nvSpPr>
        <p:spPr>
          <a:xfrm>
            <a:off x="5788848" y="4607648"/>
            <a:ext cx="2438401" cy="18288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: 3 en horizontal y 2 en vertical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pic" idx="2"/>
          </p:nvPr>
        </p:nvSpPr>
        <p:spPr>
          <a:xfrm>
            <a:off x="609600" y="3429000"/>
            <a:ext cx="2070153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pic" idx="3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pic" idx="4"/>
          </p:nvPr>
        </p:nvSpPr>
        <p:spPr>
          <a:xfrm>
            <a:off x="609600" y="228600"/>
            <a:ext cx="2070153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pic" idx="5"/>
          </p:nvPr>
        </p:nvSpPr>
        <p:spPr>
          <a:xfrm>
            <a:off x="5943600" y="4495800"/>
            <a:ext cx="2666998" cy="187452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pic" idx="6"/>
          </p:nvPr>
        </p:nvSpPr>
        <p:spPr>
          <a:xfrm>
            <a:off x="3033848" y="4495800"/>
            <a:ext cx="2757351" cy="187452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: 3 en vertical y 2 en horizontal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pic" idx="2"/>
          </p:nvPr>
        </p:nvSpPr>
        <p:spPr>
          <a:xfrm>
            <a:off x="512133" y="3124200"/>
            <a:ext cx="2606040" cy="3276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idx="3"/>
          </p:nvPr>
        </p:nvSpPr>
        <p:spPr>
          <a:xfrm>
            <a:off x="512133" y="228600"/>
            <a:ext cx="3962399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4"/>
          </p:nvPr>
        </p:nvSpPr>
        <p:spPr>
          <a:xfrm>
            <a:off x="4718373" y="228600"/>
            <a:ext cx="3962399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pic" idx="5"/>
          </p:nvPr>
        </p:nvSpPr>
        <p:spPr>
          <a:xfrm>
            <a:off x="3293433" y="3124200"/>
            <a:ext cx="2606040" cy="3276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6"/>
          </p:nvPr>
        </p:nvSpPr>
        <p:spPr>
          <a:xfrm>
            <a:off x="6074733" y="3124200"/>
            <a:ext cx="2606040" cy="3276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adrado con título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pic" idx="2"/>
          </p:nvPr>
        </p:nvSpPr>
        <p:spPr>
          <a:xfrm>
            <a:off x="3050273" y="1600200"/>
            <a:ext cx="3198126" cy="32003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048000" y="4876800"/>
            <a:ext cx="32003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: cuadrado con título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pic" idx="2"/>
          </p:nvPr>
        </p:nvSpPr>
        <p:spPr>
          <a:xfrm>
            <a:off x="4955273" y="1371600"/>
            <a:ext cx="3198126" cy="32003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pic" idx="3"/>
          </p:nvPr>
        </p:nvSpPr>
        <p:spPr>
          <a:xfrm>
            <a:off x="1143000" y="1371600"/>
            <a:ext cx="3198126" cy="32003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953000" y="4648200"/>
            <a:ext cx="32003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4"/>
          </p:nvPr>
        </p:nvSpPr>
        <p:spPr>
          <a:xfrm>
            <a:off x="1143000" y="4648200"/>
            <a:ext cx="32003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ámica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457200" y="2057400"/>
            <a:ext cx="8229600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48768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49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3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Vertical con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419375" y="233240"/>
            <a:ext cx="4640304" cy="6172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257800" y="3048000"/>
            <a:ext cx="3505200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586720" y="0"/>
            <a:ext cx="7970699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Font typeface="Century Schoolbook"/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586720" y="6769200"/>
            <a:ext cx="7970699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Font typeface="Century Schoolbook"/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4" name="Shape 34"/>
          <p:cNvCxnSpPr/>
          <p:nvPr/>
        </p:nvCxnSpPr>
        <p:spPr>
          <a:xfrm>
            <a:off x="733218" y="2980466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30600" y="182400"/>
            <a:ext cx="7893000" cy="24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chemeClr val="lt2"/>
              </a:buClr>
              <a:buFont typeface="Century Schoolbook"/>
              <a:buNone/>
              <a:defRPr sz="48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1000"/>
              </a:spcBef>
              <a:buNone/>
              <a:defRPr sz="4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1000"/>
              </a:spcBef>
              <a:buNone/>
              <a:defRPr sz="4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1000"/>
              </a:spcBef>
              <a:buNone/>
              <a:defRPr sz="4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1000"/>
              </a:spcBef>
              <a:buNone/>
              <a:defRPr sz="4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1000"/>
              </a:spcBef>
              <a:buNone/>
              <a:defRPr sz="4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1000"/>
              </a:spcBef>
              <a:buNone/>
              <a:defRPr sz="4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1000"/>
              </a:spcBef>
              <a:buNone/>
              <a:defRPr sz="4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1000"/>
              </a:spcBef>
              <a:buNone/>
              <a:defRPr sz="4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30600" y="4304500"/>
            <a:ext cx="7893000" cy="169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sz="2400" b="0" i="0" u="none" strike="noStrike" cap="non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sz="2400" b="0" i="0" u="none" strike="noStrike" cap="non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sz="2400" b="0" i="0" u="none" strike="noStrike" cap="non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sz="2400" b="0" i="0" u="none" strike="noStrike" cap="non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sz="2400" b="0" i="0" u="none" strike="noStrike" cap="non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sz="2400" b="0" i="0" u="none" strike="noStrike" cap="non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sz="2400" b="0" i="0" u="none" strike="noStrike" cap="non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sz="2400" b="0" i="0" u="none" strike="noStrike" cap="non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Font typeface="Century Schoolbook"/>
              <a:buNone/>
              <a:defRPr sz="2400" b="0" i="0" u="none" strike="noStrike" cap="none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-125" y="6727600"/>
            <a:ext cx="9144000" cy="130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Font typeface="Century Schoolbook"/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0" name="Shape 40"/>
          <p:cNvCxnSpPr/>
          <p:nvPr/>
        </p:nvCxnSpPr>
        <p:spPr>
          <a:xfrm>
            <a:off x="419425" y="1538925"/>
            <a:ext cx="3851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1700" y="496966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3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599" cy="42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Horizontal con títul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914400" y="294589"/>
            <a:ext cx="7467600" cy="56006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6019800"/>
            <a:ext cx="74676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orizontal (pantalla completa)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ción del álbu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52670" y="4572000"/>
            <a:ext cx="778172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3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52670" y="56007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786337" y="2140694"/>
            <a:ext cx="2286000" cy="2286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3"/>
          </p:nvPr>
        </p:nvSpPr>
        <p:spPr>
          <a:xfrm>
            <a:off x="3474603" y="2140694"/>
            <a:ext cx="2286000" cy="2286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4"/>
          </p:nvPr>
        </p:nvSpPr>
        <p:spPr>
          <a:xfrm>
            <a:off x="6162869" y="2140694"/>
            <a:ext cx="2286000" cy="2286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: en vertical con título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4722046" y="609600"/>
            <a:ext cx="3431352" cy="457514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3"/>
          </p:nvPr>
        </p:nvSpPr>
        <p:spPr>
          <a:xfrm>
            <a:off x="1066800" y="609600"/>
            <a:ext cx="3429000" cy="4572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50800" dir="2700000" algn="t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lt1"/>
              </a:buClr>
              <a:buFont typeface="Century Schoolbook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066800" y="5334000"/>
            <a:ext cx="34290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724400" y="5334000"/>
            <a:ext cx="34290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49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3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Century Schoolbook"/>
              <a:buChar char="–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Century Schoolbook"/>
              <a:buChar char="»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Century Schoolbook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6675" y="655936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995652" y="6558153"/>
            <a:ext cx="4648199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172450" y="655936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s-ES" sz="1200" b="0" i="0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ppt/slides/slide3.x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96966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entury Schoolbook"/>
              <a:buNone/>
            </a:pPr>
            <a:r>
              <a:rPr lang="es-ES" sz="3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QUE UNIVERSIDADES ME INTERESAN?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endParaRPr sz="3200" b="0" i="0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0" y="2492896"/>
            <a:ext cx="8520599" cy="42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3038" marR="0" lvl="0" indent="-79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s-E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 Proceso de elegir la universidad en la que quieres estudiar es complicado, en especial cuando aun no sabes que quieres estudiar. Esto es porque hay cosas que </a:t>
            </a:r>
            <a:r>
              <a:rPr lang="es-ES" sz="2000" b="1"/>
              <a:t>tendrás</a:t>
            </a:r>
            <a:r>
              <a:rPr lang="es-E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que investigar antes de mandar tu aplicación a esa universidad deseada. </a:t>
            </a:r>
            <a:br>
              <a:rPr lang="es-E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lang="es-ES" sz="2000" b="1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173038" marR="0" lvl="0" indent="-79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Char char="●"/>
            </a:pPr>
            <a:r>
              <a:rPr lang="es-E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Costo total de admision “Tuition fee”</a:t>
            </a:r>
          </a:p>
          <a:p>
            <a:pPr marL="173038" marR="0" lvl="0" indent="-79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Char char="●"/>
            </a:pPr>
            <a:r>
              <a:rPr lang="es-E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Que tipo de carreras ofrecen?</a:t>
            </a:r>
          </a:p>
          <a:p>
            <a:pPr marL="173038" marR="0" lvl="0" indent="-79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Char char="●"/>
            </a:pPr>
            <a:r>
              <a:rPr lang="es-E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In-State o Out of-State </a:t>
            </a:r>
          </a:p>
          <a:p>
            <a:pPr marL="173038" marR="0" lvl="0" indent="-79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Char char="●"/>
            </a:pPr>
            <a:r>
              <a:rPr lang="es-E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Porcentaje de aceptación </a:t>
            </a:r>
          </a:p>
          <a:p>
            <a:pPr marL="173038" marR="0" lvl="0" indent="-79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Char char="●"/>
            </a:pPr>
            <a:r>
              <a:rPr lang="es-E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SAT/ACT scores </a:t>
            </a:r>
          </a:p>
          <a:p>
            <a:pPr marL="173038" marR="0" lvl="0" indent="-7937" algn="l" rtl="0">
              <a:spcBef>
                <a:spcPts val="0"/>
              </a:spcBef>
              <a:buClr>
                <a:schemeClr val="lt1"/>
              </a:buClr>
              <a:buSzPct val="100000"/>
              <a:buFont typeface="Century Schoolbook"/>
              <a:buChar char="●"/>
            </a:pPr>
            <a:r>
              <a:rPr lang="es-ES"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Average GPA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4077071"/>
            <a:ext cx="2343137" cy="204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l="11550" t="38639" r="44876" b="22201"/>
          <a:stretch/>
        </p:blipFill>
        <p:spPr>
          <a:xfrm>
            <a:off x="3203848" y="1124744"/>
            <a:ext cx="2307607" cy="12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 descr="Resultado de imagen para high school junior y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392" y="1052736"/>
            <a:ext cx="812662" cy="94810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>
            <a:hlinkClick r:id="rId6"/>
          </p:cNvPr>
          <p:cNvSpPr txBox="1"/>
          <p:nvPr/>
        </p:nvSpPr>
        <p:spPr>
          <a:xfrm>
            <a:off x="8100392" y="116631"/>
            <a:ext cx="870750" cy="230832"/>
          </a:xfrm>
          <a:prstGeom prst="rect">
            <a:avLst/>
          </a:prstGeom>
          <a:solidFill>
            <a:srgbClr val="0070C0">
              <a:alpha val="56862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900" b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REGRESAR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96966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r>
              <a:rPr lang="es-ES" sz="3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APLICAR A UNIVERSIDADES 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599" cy="42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s-E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Aplicar a universidades es un proceso largo y se necesita darle cierto tiempo a cada parte de la aplicación.  Algunas universidades tienen un proceso diferente pero todas se basan en los conocimientos y los niveles académicos.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Char char="●"/>
            </a:pPr>
            <a:r>
              <a:rPr lang="es-E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Historial académico/calificaciones de Freshman/Junior.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Char char="●"/>
            </a:pPr>
            <a:r>
              <a:rPr lang="es-E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SAT/ACT scores.  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Schoolbook"/>
              <a:buChar char="●"/>
            </a:pPr>
            <a:r>
              <a:rPr lang="es-E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Actividades extracurriculares.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96966"/>
            <a:ext cx="8520599" cy="85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r>
              <a:rPr lang="es-ES" sz="3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VISITAS A UNIVERSIDADES 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599" cy="42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s-E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Durante tu Senior year tendrás la oportunidad de visitar escuelas a las que te gustaría aplicar más adelante. 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s-E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Una persona te </a:t>
            </a:r>
            <a:r>
              <a:rPr lang="es-ES"/>
              <a:t>dará</a:t>
            </a:r>
            <a:r>
              <a:rPr lang="es-E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un tour por toda la universidad donde te enseñaran las instalaciones y todas las opciones de carreras en las que puedes estudiar. También es una gran oportunidad de hablar con alguien de admisiones para adquirir información sobre la escuela y sus requisitos de aceptación 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1550" y="4246266"/>
            <a:ext cx="1899600" cy="23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2474" y="0"/>
            <a:ext cx="1509826" cy="201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8775" y="4758367"/>
            <a:ext cx="1509824" cy="201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ssicPhotoAlbum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On-screen Show (4:3)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ClassicPhotoAlbum</vt:lpstr>
      <vt:lpstr>QUE UNIVERSIDADES ME INTERESAN? </vt:lpstr>
      <vt:lpstr>APLICAR A UNIVERSIDADES </vt:lpstr>
      <vt:lpstr>VISITAS A UNIVERSIDADES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UNIVERSIDADES ME INTERESAN? </dc:title>
  <dc:creator>Sue Green</dc:creator>
  <cp:lastModifiedBy>Sue Green</cp:lastModifiedBy>
  <cp:revision>1</cp:revision>
  <dcterms:modified xsi:type="dcterms:W3CDTF">2016-12-12T15:14:41Z</dcterms:modified>
</cp:coreProperties>
</file>